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1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8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3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8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1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6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AA0C-825E-4EC5-A295-A46A562DEA94}" type="datetimeFigureOut">
              <a:rPr lang="en-US" smtClean="0"/>
              <a:t>26-Mar-20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8064-2285-4706-8F03-67001F66A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096000" cy="533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7800" y="387927"/>
            <a:ext cx="596573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 TÀI THUYẾT TRÌNH</a:t>
            </a:r>
          </a:p>
          <a:p>
            <a:pPr algn="ctr"/>
            <a:r>
              <a:rPr lang="en-US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MÔN TT HỒ CHÍ MINH</a:t>
            </a:r>
          </a:p>
        </p:txBody>
      </p:sp>
    </p:spTree>
    <p:extLst>
      <p:ext uri="{BB962C8B-B14F-4D97-AF65-F5344CB8AC3E}">
        <p14:creationId xmlns:p14="http://schemas.microsoft.com/office/powerpoint/2010/main" val="292164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5668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CÁO THUYẾT TRÌNH</a:t>
            </a:r>
          </a:p>
          <a:p>
            <a:pPr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ND TT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khảo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/>
              <a:buChar char="Þ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TT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-1đ,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31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10600" cy="54864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latin typeface="+mj-lt"/>
              </a:rPr>
              <a:t>(N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1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)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>
                <a:solidFill>
                  <a:schemeClr val="tx1"/>
                </a:solidFill>
                <a:latin typeface="+mj-lt"/>
              </a:rPr>
              <a:t>NAQ với con đường cứu nước, GPDT: con đường CMVS 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b="1" dirty="0">
                <a:solidFill>
                  <a:srgbClr val="0070C0"/>
                </a:solidFill>
                <a:latin typeface="+mj-lt"/>
              </a:rPr>
              <a:t>(N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2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)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>
                <a:solidFill>
                  <a:schemeClr val="tx1"/>
                </a:solidFill>
                <a:latin typeface="+mj-lt"/>
              </a:rPr>
              <a:t>Về khả năng nổ ra &amp; thắng lợi của CMTĐ so với CMVS ở CQ 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b="1" dirty="0">
                <a:solidFill>
                  <a:srgbClr val="0070C0"/>
                </a:solidFill>
                <a:latin typeface="+mj-lt"/>
              </a:rPr>
              <a:t>(N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3</a:t>
            </a:r>
            <a:r>
              <a:rPr lang="vi-VN" b="1" dirty="0">
                <a:solidFill>
                  <a:srgbClr val="0070C0"/>
                </a:solidFill>
                <a:latin typeface="+mj-lt"/>
              </a:rPr>
              <a:t>)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>
                <a:solidFill>
                  <a:schemeClr val="tx1"/>
                </a:solidFill>
                <a:latin typeface="+mj-lt"/>
              </a:rPr>
              <a:t>TTHCM về nội dung xây dựng CNXH trong TKQĐ- Liên hệ đến thực tiễn VN hiện nay</a:t>
            </a:r>
            <a:endParaRPr lang="en-GB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vi-VN" b="1" dirty="0">
                <a:solidFill>
                  <a:srgbClr val="0070C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N</a:t>
            </a:r>
            <a:r>
              <a:rPr lang="vi-VN" b="1" dirty="0">
                <a:solidFill>
                  <a:srgbClr val="0070C0"/>
                </a:solidFill>
              </a:rPr>
              <a:t>hóm </a:t>
            </a:r>
            <a:r>
              <a:rPr lang="en-US" b="1" dirty="0">
                <a:solidFill>
                  <a:srgbClr val="0070C0"/>
                </a:solidFill>
              </a:rPr>
              <a:t>4</a:t>
            </a:r>
            <a:r>
              <a:rPr lang="vi-VN" b="1" dirty="0">
                <a:solidFill>
                  <a:srgbClr val="0070C0"/>
                </a:solidFill>
              </a:rPr>
              <a:t>)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  <a:latin typeface="+mj-lt"/>
              </a:rPr>
              <a:t>TTHCM về xây dựng Đảng trong sạch, vững mạnh- Liên hệ đến công tác xây dựng Đảng ta trong bối cảnh hiện nay. 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algn="l"/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743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vi-VN" sz="3000" b="1" dirty="0">
                <a:solidFill>
                  <a:srgbClr val="0070C0"/>
                </a:solidFill>
                <a:latin typeface="+mj-lt"/>
              </a:rPr>
              <a:t>(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N</a:t>
            </a:r>
            <a:r>
              <a:rPr lang="vi-VN" sz="3000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5</a:t>
            </a:r>
            <a:r>
              <a:rPr lang="vi-VN" sz="3000" b="1" dirty="0">
                <a:solidFill>
                  <a:srgbClr val="0070C0"/>
                </a:solidFill>
                <a:latin typeface="+mj-lt"/>
              </a:rPr>
              <a:t>)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3000" dirty="0">
                <a:latin typeface="+mj-lt"/>
              </a:rPr>
              <a:t>TTHCM về đại đoàn kết dân tộc – Một tầm cao mới, một chất lượng mới! </a:t>
            </a:r>
            <a:endParaRPr lang="en-US" sz="3000" dirty="0">
              <a:latin typeface="+mj-lt"/>
            </a:endParaRPr>
          </a:p>
          <a:p>
            <a:pPr marL="0" indent="0">
              <a:buNone/>
            </a:pPr>
            <a:r>
              <a:rPr lang="vi-VN" sz="3000" b="1" dirty="0">
                <a:solidFill>
                  <a:srgbClr val="0070C0"/>
                </a:solidFill>
                <a:latin typeface="+mj-lt"/>
              </a:rPr>
              <a:t>(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N</a:t>
            </a:r>
            <a:r>
              <a:rPr lang="vi-VN" sz="3000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6</a:t>
            </a:r>
            <a:r>
              <a:rPr lang="vi-VN" sz="3000" b="1" dirty="0">
                <a:solidFill>
                  <a:srgbClr val="0070C0"/>
                </a:solidFill>
                <a:latin typeface="+mj-lt"/>
              </a:rPr>
              <a:t>)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ta ? </a:t>
            </a:r>
          </a:p>
          <a:p>
            <a:pPr marL="0" indent="0">
              <a:buNone/>
            </a:pPr>
            <a:r>
              <a:rPr lang="vi-VN" sz="3000" b="1" dirty="0">
                <a:solidFill>
                  <a:srgbClr val="0070C0"/>
                </a:solidFill>
                <a:latin typeface="+mj-lt"/>
              </a:rPr>
              <a:t>(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N</a:t>
            </a:r>
            <a:r>
              <a:rPr lang="vi-VN" sz="3000" b="1" dirty="0">
                <a:solidFill>
                  <a:srgbClr val="0070C0"/>
                </a:solidFill>
                <a:latin typeface="+mj-lt"/>
              </a:rPr>
              <a:t>hóm </a:t>
            </a:r>
            <a:r>
              <a:rPr lang="en-US" sz="3000" b="1" dirty="0">
                <a:solidFill>
                  <a:srgbClr val="0070C0"/>
                </a:solidFill>
                <a:latin typeface="+mj-lt"/>
              </a:rPr>
              <a:t>7) </a:t>
            </a:r>
            <a:r>
              <a:rPr lang="vi-VN" sz="3000" dirty="0">
                <a:latin typeface="+mj-lt"/>
              </a:rPr>
              <a:t>TTHCM về xây dựng Nhà nước trong sạch, vững mạnh, hoạt động có hiệu quả- Liên hệ đến việc xây dựng, củng cố &amp; hoàn thiện NNPQ.XHCNVN hiện nay</a:t>
            </a:r>
            <a:endParaRPr lang="en-US" sz="3000" dirty="0">
              <a:latin typeface="+mj-lt"/>
            </a:endParaRPr>
          </a:p>
          <a:p>
            <a:pPr marL="0" indent="0">
              <a:buNone/>
            </a:pPr>
            <a:r>
              <a:rPr lang="vi-VN" sz="3000" b="1" dirty="0">
                <a:solidFill>
                  <a:srgbClr val="0070C0"/>
                </a:solidFill>
              </a:rPr>
              <a:t>(</a:t>
            </a:r>
            <a:r>
              <a:rPr lang="en-US" sz="3000" b="1" dirty="0">
                <a:solidFill>
                  <a:srgbClr val="0070C0"/>
                </a:solidFill>
              </a:rPr>
              <a:t>N</a:t>
            </a:r>
            <a:r>
              <a:rPr lang="vi-VN" sz="3000" b="1" dirty="0">
                <a:solidFill>
                  <a:srgbClr val="0070C0"/>
                </a:solidFill>
              </a:rPr>
              <a:t>hóm </a:t>
            </a:r>
            <a:r>
              <a:rPr lang="en-US" sz="3000" b="1" dirty="0">
                <a:solidFill>
                  <a:srgbClr val="0070C0"/>
                </a:solidFill>
              </a:rPr>
              <a:t>8</a:t>
            </a:r>
            <a:r>
              <a:rPr lang="vi-VN" sz="3000" b="1" dirty="0">
                <a:solidFill>
                  <a:srgbClr val="0070C0"/>
                </a:solidFill>
              </a:rPr>
              <a:t>)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hoccj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nay?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3000" b="1" dirty="0">
                <a:solidFill>
                  <a:srgbClr val="0070C0"/>
                </a:solidFill>
              </a:rPr>
              <a:t>(</a:t>
            </a:r>
            <a:r>
              <a:rPr lang="en-US" sz="3000" b="1" dirty="0">
                <a:solidFill>
                  <a:srgbClr val="0070C0"/>
                </a:solidFill>
              </a:rPr>
              <a:t>N</a:t>
            </a:r>
            <a:r>
              <a:rPr lang="vi-VN" sz="3000" b="1" dirty="0">
                <a:solidFill>
                  <a:srgbClr val="0070C0"/>
                </a:solidFill>
              </a:rPr>
              <a:t>hóm </a:t>
            </a:r>
            <a:r>
              <a:rPr lang="en-US" sz="3000" b="1" dirty="0">
                <a:solidFill>
                  <a:srgbClr val="0070C0"/>
                </a:solidFill>
              </a:rPr>
              <a:t>9</a:t>
            </a:r>
            <a:r>
              <a:rPr lang="vi-VN" sz="3000" b="1" dirty="0">
                <a:solidFill>
                  <a:srgbClr val="0070C0"/>
                </a:solidFill>
              </a:rPr>
              <a:t>)</a:t>
            </a:r>
            <a:r>
              <a:rPr lang="en-GB" sz="3000" b="1" dirty="0">
                <a:solidFill>
                  <a:srgbClr val="0070C0"/>
                </a:solidFill>
              </a:rPr>
              <a:t> </a:t>
            </a:r>
            <a:r>
              <a:rPr lang="vi-VN" sz="3000" dirty="0">
                <a:latin typeface="+mj-lt"/>
              </a:rPr>
              <a:t>TTHCM về xây dựng 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nay</a:t>
            </a:r>
          </a:p>
        </p:txBody>
      </p:sp>
    </p:spTree>
    <p:extLst>
      <p:ext uri="{BB962C8B-B14F-4D97-AF65-F5344CB8AC3E}">
        <p14:creationId xmlns:p14="http://schemas.microsoft.com/office/powerpoint/2010/main" val="2783092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315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TRINH Ho Thi</cp:lastModifiedBy>
  <cp:revision>15</cp:revision>
  <dcterms:created xsi:type="dcterms:W3CDTF">2015-01-03T07:15:27Z</dcterms:created>
  <dcterms:modified xsi:type="dcterms:W3CDTF">2020-03-26T10:48:10Z</dcterms:modified>
</cp:coreProperties>
</file>